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3345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616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255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4977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52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32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316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8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4020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7816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144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A3A71-7AEA-4819-8E52-D089B9E449E7}" type="datetimeFigureOut">
              <a:rPr kumimoji="1" lang="ja-JP" altLang="en-US" smtClean="0"/>
              <a:t>2020/4/30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1CD65-9DCA-4FB5-AAD7-90B59B854B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959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32" y="285214"/>
            <a:ext cx="8149509" cy="5433006"/>
          </a:xfrm>
          <a:prstGeom prst="rect">
            <a:avLst/>
          </a:prstGeom>
        </p:spPr>
      </p:pic>
      <p:sp>
        <p:nvSpPr>
          <p:cNvPr id="17" name="テキスト ボックス 16"/>
          <p:cNvSpPr txBox="1"/>
          <p:nvPr/>
        </p:nvSpPr>
        <p:spPr>
          <a:xfrm>
            <a:off x="386364" y="515155"/>
            <a:ext cx="1620957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ja-JP" altLang="en-US" sz="1400" dirty="0"/>
              <a:t>ディスプレイ</a:t>
            </a:r>
            <a:r>
              <a:rPr kumimoji="1" lang="ja-JP" altLang="en-US" sz="1400" dirty="0" smtClean="0"/>
              <a:t>専用</a:t>
            </a:r>
            <a:endParaRPr kumimoji="1" lang="ja-JP" altLang="en-US" sz="14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645325" y="489397"/>
            <a:ext cx="1261884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1050" dirty="0" smtClean="0"/>
              <a:t>ディスプレイ専用</a:t>
            </a:r>
            <a:endParaRPr kumimoji="1" lang="ja-JP" altLang="en-US" sz="1050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05862" y="5254579"/>
            <a:ext cx="2236510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ja-JP" altLang="en-US" sz="1000" dirty="0" smtClean="0"/>
              <a:t> ディスプレイの</a:t>
            </a:r>
            <a:r>
              <a:rPr kumimoji="1" lang="ja-JP" altLang="en-US" sz="1000" dirty="0" smtClean="0"/>
              <a:t>抗菌</a:t>
            </a:r>
            <a:r>
              <a:rPr kumimoji="1" lang="en-US" altLang="ja-JP" sz="1000" dirty="0" smtClean="0"/>
              <a:t>,</a:t>
            </a:r>
            <a:r>
              <a:rPr kumimoji="1" lang="ja-JP" altLang="en-US" sz="900" dirty="0" smtClean="0"/>
              <a:t>コーティング</a:t>
            </a:r>
            <a:r>
              <a:rPr kumimoji="1" lang="ja-JP" altLang="en-US" sz="1000" dirty="0" smtClean="0"/>
              <a:t>に</a:t>
            </a:r>
            <a:endParaRPr kumimoji="1" lang="ja-JP" altLang="en-US" sz="1000" dirty="0"/>
          </a:p>
        </p:txBody>
      </p:sp>
      <p:cxnSp>
        <p:nvCxnSpPr>
          <p:cNvPr id="27" name="直線コネクタ 26"/>
          <p:cNvCxnSpPr/>
          <p:nvPr/>
        </p:nvCxnSpPr>
        <p:spPr>
          <a:xfrm>
            <a:off x="6040192" y="858729"/>
            <a:ext cx="115909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/>
          <p:cNvCxnSpPr/>
          <p:nvPr/>
        </p:nvCxnSpPr>
        <p:spPr>
          <a:xfrm>
            <a:off x="6040192" y="948880"/>
            <a:ext cx="115909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3837905" y="1051912"/>
            <a:ext cx="49731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コネクタ 29"/>
          <p:cNvCxnSpPr/>
          <p:nvPr/>
        </p:nvCxnSpPr>
        <p:spPr>
          <a:xfrm>
            <a:off x="3837905" y="1142063"/>
            <a:ext cx="49731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3837905" y="1798887"/>
            <a:ext cx="336138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>
            <a:off x="3837905" y="1889038"/>
            <a:ext cx="336138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/>
          <p:cNvCxnSpPr/>
          <p:nvPr/>
        </p:nvCxnSpPr>
        <p:spPr>
          <a:xfrm>
            <a:off x="3837905" y="1987914"/>
            <a:ext cx="336138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/>
          <p:cNvCxnSpPr/>
          <p:nvPr/>
        </p:nvCxnSpPr>
        <p:spPr>
          <a:xfrm>
            <a:off x="3837905" y="2078065"/>
            <a:ext cx="336138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テキスト ボックス 53"/>
          <p:cNvSpPr txBox="1"/>
          <p:nvPr/>
        </p:nvSpPr>
        <p:spPr>
          <a:xfrm>
            <a:off x="4412490" y="2504360"/>
            <a:ext cx="410690" cy="20005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700" dirty="0" smtClean="0"/>
              <a:t>15ml </a:t>
            </a:r>
          </a:p>
        </p:txBody>
      </p:sp>
      <p:sp>
        <p:nvSpPr>
          <p:cNvPr id="20" name="フローチャート: 準備 19"/>
          <p:cNvSpPr/>
          <p:nvPr/>
        </p:nvSpPr>
        <p:spPr>
          <a:xfrm rot="19951024">
            <a:off x="2479886" y="3604734"/>
            <a:ext cx="945789" cy="901518"/>
          </a:xfrm>
          <a:prstGeom prst="flowChartPreparation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 rot="20375523">
            <a:off x="2531721" y="3732328"/>
            <a:ext cx="7906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b="1" dirty="0" smtClean="0">
                <a:latin typeface="Arial Black" panose="020B0A04020102020204" pitchFamily="34" charset="0"/>
              </a:rPr>
              <a:t>艶</a:t>
            </a:r>
            <a:r>
              <a:rPr kumimoji="1" lang="en-US" altLang="ja-JP" sz="1050" b="1" dirty="0" smtClean="0">
                <a:latin typeface="Arial Black" panose="020B0A04020102020204" pitchFamily="34" charset="0"/>
              </a:rPr>
              <a:t>(</a:t>
            </a:r>
            <a:r>
              <a:rPr kumimoji="1" lang="ja-JP" altLang="en-US" sz="1050" b="1" dirty="0" smtClean="0">
                <a:latin typeface="Arial Black" panose="020B0A04020102020204" pitchFamily="34" charset="0"/>
              </a:rPr>
              <a:t>ツヤ</a:t>
            </a:r>
            <a:r>
              <a:rPr kumimoji="1" lang="en-US" altLang="ja-JP" sz="1050" b="1" dirty="0" smtClean="0">
                <a:latin typeface="Arial Black" panose="020B0A04020102020204" pitchFamily="34" charset="0"/>
              </a:rPr>
              <a:t>)</a:t>
            </a:r>
            <a:endParaRPr kumimoji="1" lang="en-US" altLang="ja-JP" b="1" dirty="0" smtClean="0">
              <a:latin typeface="Arial Black" panose="020B0A04020102020204" pitchFamily="34" charset="0"/>
            </a:endParaRPr>
          </a:p>
          <a:p>
            <a:pPr algn="ctr"/>
            <a:r>
              <a:rPr kumimoji="1" lang="ja-JP" altLang="en-US" b="1" dirty="0" smtClean="0">
                <a:latin typeface="Arial Black" panose="020B0A04020102020204" pitchFamily="34" charset="0"/>
              </a:rPr>
              <a:t>出し</a:t>
            </a:r>
            <a:endParaRPr kumimoji="1" lang="ja-JP" altLang="en-US" b="1" dirty="0">
              <a:latin typeface="Arial Black" panose="020B0A04020102020204" pitchFamily="34" charset="0"/>
            </a:endParaRPr>
          </a:p>
        </p:txBody>
      </p:sp>
      <p:cxnSp>
        <p:nvCxnSpPr>
          <p:cNvPr id="19" name="直線コネクタ 18"/>
          <p:cNvCxnSpPr/>
          <p:nvPr/>
        </p:nvCxnSpPr>
        <p:spPr>
          <a:xfrm>
            <a:off x="3837905" y="4885660"/>
            <a:ext cx="23697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3837905" y="4821265"/>
            <a:ext cx="236971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コネクタ 22"/>
          <p:cNvCxnSpPr/>
          <p:nvPr/>
        </p:nvCxnSpPr>
        <p:spPr>
          <a:xfrm>
            <a:off x="6059242" y="4673617"/>
            <a:ext cx="1674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/>
          <p:cNvCxnSpPr/>
          <p:nvPr/>
        </p:nvCxnSpPr>
        <p:spPr>
          <a:xfrm>
            <a:off x="6059242" y="4597417"/>
            <a:ext cx="1674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5022761" y="1605704"/>
            <a:ext cx="217652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>
            <a:off x="5022761" y="1695855"/>
            <a:ext cx="217652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/>
          <p:cNvCxnSpPr/>
          <p:nvPr/>
        </p:nvCxnSpPr>
        <p:spPr>
          <a:xfrm>
            <a:off x="4907209" y="1257973"/>
            <a:ext cx="49731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/>
          <p:cNvCxnSpPr/>
          <p:nvPr/>
        </p:nvCxnSpPr>
        <p:spPr>
          <a:xfrm>
            <a:off x="4907209" y="1335246"/>
            <a:ext cx="49731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/>
          <p:cNvCxnSpPr/>
          <p:nvPr/>
        </p:nvCxnSpPr>
        <p:spPr>
          <a:xfrm>
            <a:off x="4276267" y="2751775"/>
            <a:ext cx="1950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/>
          <p:nvPr/>
        </p:nvCxnSpPr>
        <p:spPr>
          <a:xfrm>
            <a:off x="4276267" y="2841926"/>
            <a:ext cx="1950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>
            <a:off x="3882713" y="2927775"/>
            <a:ext cx="23439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3882713" y="3017926"/>
            <a:ext cx="23439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/>
          <p:cNvCxnSpPr/>
          <p:nvPr/>
        </p:nvCxnSpPr>
        <p:spPr>
          <a:xfrm>
            <a:off x="3882713" y="3120958"/>
            <a:ext cx="23439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/>
          <p:cNvCxnSpPr/>
          <p:nvPr/>
        </p:nvCxnSpPr>
        <p:spPr>
          <a:xfrm>
            <a:off x="3882713" y="3211109"/>
            <a:ext cx="23439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/>
          <p:cNvCxnSpPr/>
          <p:nvPr/>
        </p:nvCxnSpPr>
        <p:spPr>
          <a:xfrm>
            <a:off x="3837905" y="3299972"/>
            <a:ext cx="156661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/>
          <p:cNvCxnSpPr/>
          <p:nvPr/>
        </p:nvCxnSpPr>
        <p:spPr>
          <a:xfrm>
            <a:off x="3837905" y="3390123"/>
            <a:ext cx="156661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テキスト ボックス 57"/>
          <p:cNvSpPr txBox="1"/>
          <p:nvPr/>
        </p:nvSpPr>
        <p:spPr>
          <a:xfrm>
            <a:off x="3887565" y="2948465"/>
            <a:ext cx="2339102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ja-JP" altLang="en-US" sz="1050" dirty="0" smtClean="0"/>
              <a:t>用途以外で使用しないでください。</a:t>
            </a:r>
            <a:endParaRPr kumimoji="1" lang="ja-JP" altLang="en-US" sz="1050" dirty="0"/>
          </a:p>
        </p:txBody>
      </p:sp>
    </p:spTree>
    <p:extLst>
      <p:ext uri="{BB962C8B-B14F-4D97-AF65-F5344CB8AC3E}">
        <p14:creationId xmlns:p14="http://schemas.microsoft.com/office/powerpoint/2010/main" val="21648486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24</Words>
  <Application>Microsoft Office PowerPoint</Application>
  <PresentationFormat>ワイド画面</PresentationFormat>
  <Paragraphs>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Arial Black</vt:lpstr>
      <vt:lpstr>Office テーマ</vt:lpstr>
      <vt:lpstr>PowerPoint プレゼンテーション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kuwata</dc:creator>
  <cp:lastModifiedBy>kuwata</cp:lastModifiedBy>
  <cp:revision>19</cp:revision>
  <dcterms:created xsi:type="dcterms:W3CDTF">2020-04-06T09:38:28Z</dcterms:created>
  <dcterms:modified xsi:type="dcterms:W3CDTF">2020-04-30T00:58:57Z</dcterms:modified>
</cp:coreProperties>
</file>